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88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9.png"/><Relationship Id="rId5" Type="http://schemas.openxmlformats.org/officeDocument/2006/relationships/image" Target="../media/image54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167FEA9-D436-DFAA-D75D-A21C55196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80"/>
          <a:stretch/>
        </p:blipFill>
        <p:spPr bwMode="auto">
          <a:xfrm>
            <a:off x="3356908" y="814600"/>
            <a:ext cx="3079750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E0A42A-BC48-FC59-FB4E-797178DD9542}"/>
              </a:ext>
            </a:extLst>
          </p:cNvPr>
          <p:cNvSpPr txBox="1"/>
          <p:nvPr/>
        </p:nvSpPr>
        <p:spPr>
          <a:xfrm flipH="1">
            <a:off x="3981224" y="434788"/>
            <a:ext cx="213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 v2.75 c3.20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310011" y="747087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891969" y="46392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c3.2, th2.5e-02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891969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c3.2, th2.5e-02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c3.2, th2.5e-02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06916" y="444742"/>
            <a:ext cx="2956403" cy="23320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</TotalTime>
  <Words>282</Words>
  <Application>Microsoft Office PowerPoint</Application>
  <PresentationFormat>Widescreen</PresentationFormat>
  <Paragraphs>92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NFH fitting (from NFL best fit)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58</cp:revision>
  <dcterms:created xsi:type="dcterms:W3CDTF">2022-07-26T19:04:22Z</dcterms:created>
  <dcterms:modified xsi:type="dcterms:W3CDTF">2023-01-16T23:18:45Z</dcterms:modified>
</cp:coreProperties>
</file>